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674" r:id="rId3"/>
    <p:sldId id="722" r:id="rId4"/>
    <p:sldId id="723" r:id="rId5"/>
    <p:sldId id="727" r:id="rId6"/>
    <p:sldId id="728" r:id="rId7"/>
    <p:sldId id="726" r:id="rId8"/>
    <p:sldId id="729" r:id="rId9"/>
    <p:sldId id="730" r:id="rId10"/>
    <p:sldId id="716" r:id="rId11"/>
    <p:sldId id="732" r:id="rId12"/>
    <p:sldId id="703" r:id="rId13"/>
    <p:sldId id="733" r:id="rId14"/>
    <p:sldId id="725" r:id="rId15"/>
    <p:sldId id="731" r:id="rId16"/>
    <p:sldId id="734" r:id="rId17"/>
    <p:sldId id="7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7E282-ADDE-48CD-BF1D-FA68B69FCA67}" v="32" dt="2024-03-29T19:19:58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ha Charbonneau" userId="1f1a13f7-dd00-4ee3-8235-2bb9154833a2" providerId="ADAL" clId="{F697E282-ADDE-48CD-BF1D-FA68B69FCA67}"/>
    <pc:docChg chg="custSel addSld delSld modSld sldOrd">
      <pc:chgData name="Krisha Charbonneau" userId="1f1a13f7-dd00-4ee3-8235-2bb9154833a2" providerId="ADAL" clId="{F697E282-ADDE-48CD-BF1D-FA68B69FCA67}" dt="2024-03-29T19:26:45.289" v="2363" actId="1076"/>
      <pc:docMkLst>
        <pc:docMk/>
      </pc:docMkLst>
      <pc:sldChg chg="del">
        <pc:chgData name="Krisha Charbonneau" userId="1f1a13f7-dd00-4ee3-8235-2bb9154833a2" providerId="ADAL" clId="{F697E282-ADDE-48CD-BF1D-FA68B69FCA67}" dt="2024-03-29T19:20:41.692" v="2274" actId="47"/>
        <pc:sldMkLst>
          <pc:docMk/>
          <pc:sldMk cId="3536146923" sldId="476"/>
        </pc:sldMkLst>
      </pc:sldChg>
      <pc:sldChg chg="del ord">
        <pc:chgData name="Krisha Charbonneau" userId="1f1a13f7-dd00-4ee3-8235-2bb9154833a2" providerId="ADAL" clId="{F697E282-ADDE-48CD-BF1D-FA68B69FCA67}" dt="2024-03-29T19:20:09.578" v="2268" actId="47"/>
        <pc:sldMkLst>
          <pc:docMk/>
          <pc:sldMk cId="1722462200" sldId="573"/>
        </pc:sldMkLst>
      </pc:sldChg>
      <pc:sldChg chg="modSp mod">
        <pc:chgData name="Krisha Charbonneau" userId="1f1a13f7-dd00-4ee3-8235-2bb9154833a2" providerId="ADAL" clId="{F697E282-ADDE-48CD-BF1D-FA68B69FCA67}" dt="2024-03-29T17:48:32.360" v="9" actId="20577"/>
        <pc:sldMkLst>
          <pc:docMk/>
          <pc:sldMk cId="3828445582" sldId="674"/>
        </pc:sldMkLst>
        <pc:spChg chg="mod">
          <ac:chgData name="Krisha Charbonneau" userId="1f1a13f7-dd00-4ee3-8235-2bb9154833a2" providerId="ADAL" clId="{F697E282-ADDE-48CD-BF1D-FA68B69FCA67}" dt="2024-03-29T17:48:32.360" v="9" actId="20577"/>
          <ac:spMkLst>
            <pc:docMk/>
            <pc:sldMk cId="3828445582" sldId="674"/>
            <ac:spMk id="2" creationId="{B76C8D5C-086A-684C-FF5F-1C738BDFA4AC}"/>
          </ac:spMkLst>
        </pc:spChg>
      </pc:sldChg>
      <pc:sldChg chg="del">
        <pc:chgData name="Krisha Charbonneau" userId="1f1a13f7-dd00-4ee3-8235-2bb9154833a2" providerId="ADAL" clId="{F697E282-ADDE-48CD-BF1D-FA68B69FCA67}" dt="2024-03-29T19:20:31.899" v="2270" actId="47"/>
        <pc:sldMkLst>
          <pc:docMk/>
          <pc:sldMk cId="2073661885" sldId="675"/>
        </pc:sldMkLst>
      </pc:sldChg>
      <pc:sldChg chg="del">
        <pc:chgData name="Krisha Charbonneau" userId="1f1a13f7-dd00-4ee3-8235-2bb9154833a2" providerId="ADAL" clId="{F697E282-ADDE-48CD-BF1D-FA68B69FCA67}" dt="2024-03-29T19:14:50.435" v="2067" actId="47"/>
        <pc:sldMkLst>
          <pc:docMk/>
          <pc:sldMk cId="3884104712" sldId="676"/>
        </pc:sldMkLst>
      </pc:sldChg>
      <pc:sldChg chg="del">
        <pc:chgData name="Krisha Charbonneau" userId="1f1a13f7-dd00-4ee3-8235-2bb9154833a2" providerId="ADAL" clId="{F697E282-ADDE-48CD-BF1D-FA68B69FCA67}" dt="2024-03-29T19:20:34.728" v="2271" actId="47"/>
        <pc:sldMkLst>
          <pc:docMk/>
          <pc:sldMk cId="3767269541" sldId="677"/>
        </pc:sldMkLst>
      </pc:sldChg>
      <pc:sldChg chg="del">
        <pc:chgData name="Krisha Charbonneau" userId="1f1a13f7-dd00-4ee3-8235-2bb9154833a2" providerId="ADAL" clId="{F697E282-ADDE-48CD-BF1D-FA68B69FCA67}" dt="2024-03-29T19:20:35.754" v="2272" actId="47"/>
        <pc:sldMkLst>
          <pc:docMk/>
          <pc:sldMk cId="3131899415" sldId="678"/>
        </pc:sldMkLst>
      </pc:sldChg>
      <pc:sldChg chg="del">
        <pc:chgData name="Krisha Charbonneau" userId="1f1a13f7-dd00-4ee3-8235-2bb9154833a2" providerId="ADAL" clId="{F697E282-ADDE-48CD-BF1D-FA68B69FCA67}" dt="2024-03-29T19:20:38.640" v="2273" actId="47"/>
        <pc:sldMkLst>
          <pc:docMk/>
          <pc:sldMk cId="137506563" sldId="679"/>
        </pc:sldMkLst>
      </pc:sldChg>
      <pc:sldChg chg="del">
        <pc:chgData name="Krisha Charbonneau" userId="1f1a13f7-dd00-4ee3-8235-2bb9154833a2" providerId="ADAL" clId="{F697E282-ADDE-48CD-BF1D-FA68B69FCA67}" dt="2024-03-29T19:07:31.167" v="1654" actId="47"/>
        <pc:sldMkLst>
          <pc:docMk/>
          <pc:sldMk cId="3030073647" sldId="680"/>
        </pc:sldMkLst>
      </pc:sldChg>
      <pc:sldChg chg="del">
        <pc:chgData name="Krisha Charbonneau" userId="1f1a13f7-dd00-4ee3-8235-2bb9154833a2" providerId="ADAL" clId="{F697E282-ADDE-48CD-BF1D-FA68B69FCA67}" dt="2024-03-29T19:07:34.080" v="1655" actId="47"/>
        <pc:sldMkLst>
          <pc:docMk/>
          <pc:sldMk cId="2433034023" sldId="681"/>
        </pc:sldMkLst>
      </pc:sldChg>
      <pc:sldChg chg="del">
        <pc:chgData name="Krisha Charbonneau" userId="1f1a13f7-dd00-4ee3-8235-2bb9154833a2" providerId="ADAL" clId="{F697E282-ADDE-48CD-BF1D-FA68B69FCA67}" dt="2024-03-29T19:07:36.049" v="1656" actId="47"/>
        <pc:sldMkLst>
          <pc:docMk/>
          <pc:sldMk cId="1591884531" sldId="683"/>
        </pc:sldMkLst>
      </pc:sldChg>
      <pc:sldChg chg="del">
        <pc:chgData name="Krisha Charbonneau" userId="1f1a13f7-dd00-4ee3-8235-2bb9154833a2" providerId="ADAL" clId="{F697E282-ADDE-48CD-BF1D-FA68B69FCA67}" dt="2024-03-29T19:07:38.189" v="1657" actId="47"/>
        <pc:sldMkLst>
          <pc:docMk/>
          <pc:sldMk cId="2222561983" sldId="684"/>
        </pc:sldMkLst>
      </pc:sldChg>
      <pc:sldChg chg="del ord">
        <pc:chgData name="Krisha Charbonneau" userId="1f1a13f7-dd00-4ee3-8235-2bb9154833a2" providerId="ADAL" clId="{F697E282-ADDE-48CD-BF1D-FA68B69FCA67}" dt="2024-03-29T19:08:11.685" v="1660" actId="47"/>
        <pc:sldMkLst>
          <pc:docMk/>
          <pc:sldMk cId="306774846" sldId="700"/>
        </pc:sldMkLst>
      </pc:sldChg>
      <pc:sldChg chg="ord">
        <pc:chgData name="Krisha Charbonneau" userId="1f1a13f7-dd00-4ee3-8235-2bb9154833a2" providerId="ADAL" clId="{F697E282-ADDE-48CD-BF1D-FA68B69FCA67}" dt="2024-03-29T19:15:20.631" v="2069"/>
        <pc:sldMkLst>
          <pc:docMk/>
          <pc:sldMk cId="4064424585" sldId="703"/>
        </pc:sldMkLst>
      </pc:sldChg>
      <pc:sldChg chg="modSp mod ord">
        <pc:chgData name="Krisha Charbonneau" userId="1f1a13f7-dd00-4ee3-8235-2bb9154833a2" providerId="ADAL" clId="{F697E282-ADDE-48CD-BF1D-FA68B69FCA67}" dt="2024-03-29T19:07:20.156" v="1652" actId="20577"/>
        <pc:sldMkLst>
          <pc:docMk/>
          <pc:sldMk cId="1551110164" sldId="716"/>
        </pc:sldMkLst>
        <pc:spChg chg="mod">
          <ac:chgData name="Krisha Charbonneau" userId="1f1a13f7-dd00-4ee3-8235-2bb9154833a2" providerId="ADAL" clId="{F697E282-ADDE-48CD-BF1D-FA68B69FCA67}" dt="2024-03-29T19:07:20.156" v="1652" actId="20577"/>
          <ac:spMkLst>
            <pc:docMk/>
            <pc:sldMk cId="1551110164" sldId="716"/>
            <ac:spMk id="2" creationId="{B76C8D5C-086A-684C-FF5F-1C738BDFA4AC}"/>
          </ac:spMkLst>
        </pc:spChg>
      </pc:sldChg>
      <pc:sldChg chg="del">
        <pc:chgData name="Krisha Charbonneau" userId="1f1a13f7-dd00-4ee3-8235-2bb9154833a2" providerId="ADAL" clId="{F697E282-ADDE-48CD-BF1D-FA68B69FCA67}" dt="2024-03-29T19:07:29.420" v="1653" actId="47"/>
        <pc:sldMkLst>
          <pc:docMk/>
          <pc:sldMk cId="2063315044" sldId="721"/>
        </pc:sldMkLst>
      </pc:sldChg>
      <pc:sldChg chg="modSp mod">
        <pc:chgData name="Krisha Charbonneau" userId="1f1a13f7-dd00-4ee3-8235-2bb9154833a2" providerId="ADAL" clId="{F697E282-ADDE-48CD-BF1D-FA68B69FCA67}" dt="2024-03-29T17:49:09.969" v="66" actId="20577"/>
        <pc:sldMkLst>
          <pc:docMk/>
          <pc:sldMk cId="1771016987" sldId="722"/>
        </pc:sldMkLst>
        <pc:spChg chg="mod">
          <ac:chgData name="Krisha Charbonneau" userId="1f1a13f7-dd00-4ee3-8235-2bb9154833a2" providerId="ADAL" clId="{F697E282-ADDE-48CD-BF1D-FA68B69FCA67}" dt="2024-03-29T17:49:09.969" v="66" actId="20577"/>
          <ac:spMkLst>
            <pc:docMk/>
            <pc:sldMk cId="1771016987" sldId="722"/>
            <ac:spMk id="2" creationId="{B76C8D5C-086A-684C-FF5F-1C738BDFA4AC}"/>
          </ac:spMkLst>
        </pc:spChg>
      </pc:sldChg>
      <pc:sldChg chg="modSp mod">
        <pc:chgData name="Krisha Charbonneau" userId="1f1a13f7-dd00-4ee3-8235-2bb9154833a2" providerId="ADAL" clId="{F697E282-ADDE-48CD-BF1D-FA68B69FCA67}" dt="2024-03-29T18:44:43.758" v="576" actId="255"/>
        <pc:sldMkLst>
          <pc:docMk/>
          <pc:sldMk cId="3605020154" sldId="723"/>
        </pc:sldMkLst>
        <pc:spChg chg="mod">
          <ac:chgData name="Krisha Charbonneau" userId="1f1a13f7-dd00-4ee3-8235-2bb9154833a2" providerId="ADAL" clId="{F697E282-ADDE-48CD-BF1D-FA68B69FCA67}" dt="2024-03-29T18:44:43.758" v="576" actId="255"/>
          <ac:spMkLst>
            <pc:docMk/>
            <pc:sldMk cId="3605020154" sldId="723"/>
            <ac:spMk id="5" creationId="{61EFEE78-E9CB-44D8-A1C7-3A4128AC2AB1}"/>
          </ac:spMkLst>
        </pc:spChg>
        <pc:spChg chg="mod">
          <ac:chgData name="Krisha Charbonneau" userId="1f1a13f7-dd00-4ee3-8235-2bb9154833a2" providerId="ADAL" clId="{F697E282-ADDE-48CD-BF1D-FA68B69FCA67}" dt="2024-03-29T18:37:10.591" v="107" actId="5793"/>
          <ac:spMkLst>
            <pc:docMk/>
            <pc:sldMk cId="3605020154" sldId="723"/>
            <ac:spMk id="7" creationId="{2A446B23-7487-428F-ADD1-B61410181D04}"/>
          </ac:spMkLst>
        </pc:spChg>
      </pc:sldChg>
      <pc:sldChg chg="modSp mod">
        <pc:chgData name="Krisha Charbonneau" userId="1f1a13f7-dd00-4ee3-8235-2bb9154833a2" providerId="ADAL" clId="{F697E282-ADDE-48CD-BF1D-FA68B69FCA67}" dt="2024-03-29T19:15:50.983" v="2095" actId="1076"/>
        <pc:sldMkLst>
          <pc:docMk/>
          <pc:sldMk cId="3210182612" sldId="724"/>
        </pc:sldMkLst>
        <pc:spChg chg="mod">
          <ac:chgData name="Krisha Charbonneau" userId="1f1a13f7-dd00-4ee3-8235-2bb9154833a2" providerId="ADAL" clId="{F697E282-ADDE-48CD-BF1D-FA68B69FCA67}" dt="2024-03-29T19:15:38.538" v="2072" actId="20577"/>
          <ac:spMkLst>
            <pc:docMk/>
            <pc:sldMk cId="3210182612" sldId="724"/>
            <ac:spMk id="5" creationId="{61EFEE78-E9CB-44D8-A1C7-3A4128AC2AB1}"/>
          </ac:spMkLst>
        </pc:spChg>
        <pc:spChg chg="mod">
          <ac:chgData name="Krisha Charbonneau" userId="1f1a13f7-dd00-4ee3-8235-2bb9154833a2" providerId="ADAL" clId="{F697E282-ADDE-48CD-BF1D-FA68B69FCA67}" dt="2024-03-29T19:15:50.983" v="2095" actId="1076"/>
          <ac:spMkLst>
            <pc:docMk/>
            <pc:sldMk cId="3210182612" sldId="724"/>
            <ac:spMk id="7" creationId="{2A446B23-7487-428F-ADD1-B61410181D04}"/>
          </ac:spMkLst>
        </pc:spChg>
      </pc:sldChg>
      <pc:sldChg chg="modSp mod ord">
        <pc:chgData name="Krisha Charbonneau" userId="1f1a13f7-dd00-4ee3-8235-2bb9154833a2" providerId="ADAL" clId="{F697E282-ADDE-48CD-BF1D-FA68B69FCA67}" dt="2024-03-29T19:10:41.282" v="1929" actId="20577"/>
        <pc:sldMkLst>
          <pc:docMk/>
          <pc:sldMk cId="3969439741" sldId="725"/>
        </pc:sldMkLst>
        <pc:spChg chg="mod">
          <ac:chgData name="Krisha Charbonneau" userId="1f1a13f7-dd00-4ee3-8235-2bb9154833a2" providerId="ADAL" clId="{F697E282-ADDE-48CD-BF1D-FA68B69FCA67}" dt="2024-03-29T19:10:41.282" v="1929" actId="20577"/>
          <ac:spMkLst>
            <pc:docMk/>
            <pc:sldMk cId="3969439741" sldId="725"/>
            <ac:spMk id="5" creationId="{61EFEE78-E9CB-44D8-A1C7-3A4128AC2AB1}"/>
          </ac:spMkLst>
        </pc:spChg>
        <pc:spChg chg="mod">
          <ac:chgData name="Krisha Charbonneau" userId="1f1a13f7-dd00-4ee3-8235-2bb9154833a2" providerId="ADAL" clId="{F697E282-ADDE-48CD-BF1D-FA68B69FCA67}" dt="2024-03-29T19:09:23.959" v="1683" actId="5793"/>
          <ac:spMkLst>
            <pc:docMk/>
            <pc:sldMk cId="3969439741" sldId="725"/>
            <ac:spMk id="7" creationId="{2A446B23-7487-428F-ADD1-B61410181D04}"/>
          </ac:spMkLst>
        </pc:spChg>
      </pc:sldChg>
      <pc:sldChg chg="modSp mod ord">
        <pc:chgData name="Krisha Charbonneau" userId="1f1a13f7-dd00-4ee3-8235-2bb9154833a2" providerId="ADAL" clId="{F697E282-ADDE-48CD-BF1D-FA68B69FCA67}" dt="2024-03-29T18:58:20.874" v="1322" actId="5793"/>
        <pc:sldMkLst>
          <pc:docMk/>
          <pc:sldMk cId="3242442024" sldId="726"/>
        </pc:sldMkLst>
        <pc:spChg chg="mod">
          <ac:chgData name="Krisha Charbonneau" userId="1f1a13f7-dd00-4ee3-8235-2bb9154833a2" providerId="ADAL" clId="{F697E282-ADDE-48CD-BF1D-FA68B69FCA67}" dt="2024-03-29T18:58:20.874" v="1322" actId="5793"/>
          <ac:spMkLst>
            <pc:docMk/>
            <pc:sldMk cId="3242442024" sldId="726"/>
            <ac:spMk id="5" creationId="{61EFEE78-E9CB-44D8-A1C7-3A4128AC2AB1}"/>
          </ac:spMkLst>
        </pc:spChg>
        <pc:spChg chg="mod">
          <ac:chgData name="Krisha Charbonneau" userId="1f1a13f7-dd00-4ee3-8235-2bb9154833a2" providerId="ADAL" clId="{F697E282-ADDE-48CD-BF1D-FA68B69FCA67}" dt="2024-03-29T18:56:24.642" v="1153" actId="20577"/>
          <ac:spMkLst>
            <pc:docMk/>
            <pc:sldMk cId="3242442024" sldId="726"/>
            <ac:spMk id="7" creationId="{2A446B23-7487-428F-ADD1-B61410181D04}"/>
          </ac:spMkLst>
        </pc:spChg>
      </pc:sldChg>
      <pc:sldChg chg="modSp add mod">
        <pc:chgData name="Krisha Charbonneau" userId="1f1a13f7-dd00-4ee3-8235-2bb9154833a2" providerId="ADAL" clId="{F697E282-ADDE-48CD-BF1D-FA68B69FCA67}" dt="2024-03-29T18:46:36.479" v="877" actId="113"/>
        <pc:sldMkLst>
          <pc:docMk/>
          <pc:sldMk cId="1066922179" sldId="727"/>
        </pc:sldMkLst>
        <pc:spChg chg="mod">
          <ac:chgData name="Krisha Charbonneau" userId="1f1a13f7-dd00-4ee3-8235-2bb9154833a2" providerId="ADAL" clId="{F697E282-ADDE-48CD-BF1D-FA68B69FCA67}" dt="2024-03-29T18:46:36.479" v="877" actId="113"/>
          <ac:spMkLst>
            <pc:docMk/>
            <pc:sldMk cId="1066922179" sldId="727"/>
            <ac:spMk id="5" creationId="{61EFEE78-E9CB-44D8-A1C7-3A4128AC2AB1}"/>
          </ac:spMkLst>
        </pc:spChg>
        <pc:spChg chg="mod">
          <ac:chgData name="Krisha Charbonneau" userId="1f1a13f7-dd00-4ee3-8235-2bb9154833a2" providerId="ADAL" clId="{F697E282-ADDE-48CD-BF1D-FA68B69FCA67}" dt="2024-03-29T18:45:32.856" v="617" actId="20577"/>
          <ac:spMkLst>
            <pc:docMk/>
            <pc:sldMk cId="1066922179" sldId="727"/>
            <ac:spMk id="7" creationId="{2A446B23-7487-428F-ADD1-B61410181D04}"/>
          </ac:spMkLst>
        </pc:spChg>
      </pc:sldChg>
      <pc:sldChg chg="modSp add mod">
        <pc:chgData name="Krisha Charbonneau" userId="1f1a13f7-dd00-4ee3-8235-2bb9154833a2" providerId="ADAL" clId="{F697E282-ADDE-48CD-BF1D-FA68B69FCA67}" dt="2024-03-29T18:48:03.375" v="1106" actId="20577"/>
        <pc:sldMkLst>
          <pc:docMk/>
          <pc:sldMk cId="4163810249" sldId="728"/>
        </pc:sldMkLst>
        <pc:spChg chg="mod">
          <ac:chgData name="Krisha Charbonneau" userId="1f1a13f7-dd00-4ee3-8235-2bb9154833a2" providerId="ADAL" clId="{F697E282-ADDE-48CD-BF1D-FA68B69FCA67}" dt="2024-03-29T18:48:03.375" v="1106" actId="20577"/>
          <ac:spMkLst>
            <pc:docMk/>
            <pc:sldMk cId="4163810249" sldId="728"/>
            <ac:spMk id="5" creationId="{61EFEE78-E9CB-44D8-A1C7-3A4128AC2AB1}"/>
          </ac:spMkLst>
        </pc:spChg>
        <pc:spChg chg="mod">
          <ac:chgData name="Krisha Charbonneau" userId="1f1a13f7-dd00-4ee3-8235-2bb9154833a2" providerId="ADAL" clId="{F697E282-ADDE-48CD-BF1D-FA68B69FCA67}" dt="2024-03-29T18:46:58.459" v="890" actId="20577"/>
          <ac:spMkLst>
            <pc:docMk/>
            <pc:sldMk cId="4163810249" sldId="728"/>
            <ac:spMk id="7" creationId="{2A446B23-7487-428F-ADD1-B61410181D04}"/>
          </ac:spMkLst>
        </pc:spChg>
      </pc:sldChg>
      <pc:sldChg chg="add">
        <pc:chgData name="Krisha Charbonneau" userId="1f1a13f7-dd00-4ee3-8235-2bb9154833a2" providerId="ADAL" clId="{F697E282-ADDE-48CD-BF1D-FA68B69FCA67}" dt="2024-03-29T18:56:15.462" v="1138" actId="2890"/>
        <pc:sldMkLst>
          <pc:docMk/>
          <pc:sldMk cId="162400980" sldId="729"/>
        </pc:sldMkLst>
      </pc:sldChg>
      <pc:sldChg chg="modSp add mod">
        <pc:chgData name="Krisha Charbonneau" userId="1f1a13f7-dd00-4ee3-8235-2bb9154833a2" providerId="ADAL" clId="{F697E282-ADDE-48CD-BF1D-FA68B69FCA67}" dt="2024-03-29T19:06:23.631" v="1618" actId="5793"/>
        <pc:sldMkLst>
          <pc:docMk/>
          <pc:sldMk cId="2356966203" sldId="730"/>
        </pc:sldMkLst>
        <pc:spChg chg="mod">
          <ac:chgData name="Krisha Charbonneau" userId="1f1a13f7-dd00-4ee3-8235-2bb9154833a2" providerId="ADAL" clId="{F697E282-ADDE-48CD-BF1D-FA68B69FCA67}" dt="2024-03-29T19:06:23.631" v="1618" actId="5793"/>
          <ac:spMkLst>
            <pc:docMk/>
            <pc:sldMk cId="2356966203" sldId="730"/>
            <ac:spMk id="5" creationId="{61EFEE78-E9CB-44D8-A1C7-3A4128AC2AB1}"/>
          </ac:spMkLst>
        </pc:spChg>
        <pc:spChg chg="mod">
          <ac:chgData name="Krisha Charbonneau" userId="1f1a13f7-dd00-4ee3-8235-2bb9154833a2" providerId="ADAL" clId="{F697E282-ADDE-48CD-BF1D-FA68B69FCA67}" dt="2024-03-29T19:03:49.733" v="1448" actId="20577"/>
          <ac:spMkLst>
            <pc:docMk/>
            <pc:sldMk cId="2356966203" sldId="730"/>
            <ac:spMk id="7" creationId="{2A446B23-7487-428F-ADD1-B61410181D04}"/>
          </ac:spMkLst>
        </pc:spChg>
      </pc:sldChg>
      <pc:sldChg chg="modSp add mod">
        <pc:chgData name="Krisha Charbonneau" userId="1f1a13f7-dd00-4ee3-8235-2bb9154833a2" providerId="ADAL" clId="{F697E282-ADDE-48CD-BF1D-FA68B69FCA67}" dt="2024-03-29T19:20:28.665" v="2269" actId="20577"/>
        <pc:sldMkLst>
          <pc:docMk/>
          <pc:sldMk cId="598084408" sldId="731"/>
        </pc:sldMkLst>
        <pc:spChg chg="mod">
          <ac:chgData name="Krisha Charbonneau" userId="1f1a13f7-dd00-4ee3-8235-2bb9154833a2" providerId="ADAL" clId="{F697E282-ADDE-48CD-BF1D-FA68B69FCA67}" dt="2024-03-29T19:20:28.665" v="2269" actId="20577"/>
          <ac:spMkLst>
            <pc:docMk/>
            <pc:sldMk cId="598084408" sldId="731"/>
            <ac:spMk id="5" creationId="{61EFEE78-E9CB-44D8-A1C7-3A4128AC2AB1}"/>
          </ac:spMkLst>
        </pc:spChg>
      </pc:sldChg>
      <pc:sldChg chg="modSp mod ord">
        <pc:chgData name="Krisha Charbonneau" userId="1f1a13f7-dd00-4ee3-8235-2bb9154833a2" providerId="ADAL" clId="{F697E282-ADDE-48CD-BF1D-FA68B69FCA67}" dt="2024-03-29T19:19:08.027" v="2267" actId="20577"/>
        <pc:sldMkLst>
          <pc:docMk/>
          <pc:sldMk cId="213899302" sldId="732"/>
        </pc:sldMkLst>
        <pc:spChg chg="mod">
          <ac:chgData name="Krisha Charbonneau" userId="1f1a13f7-dd00-4ee3-8235-2bb9154833a2" providerId="ADAL" clId="{F697E282-ADDE-48CD-BF1D-FA68B69FCA67}" dt="2024-03-29T19:19:08.027" v="2267" actId="20577"/>
          <ac:spMkLst>
            <pc:docMk/>
            <pc:sldMk cId="213899302" sldId="732"/>
            <ac:spMk id="5" creationId="{61EFEE78-E9CB-44D8-A1C7-3A4128AC2AB1}"/>
          </ac:spMkLst>
        </pc:spChg>
        <pc:spChg chg="mod">
          <ac:chgData name="Krisha Charbonneau" userId="1f1a13f7-dd00-4ee3-8235-2bb9154833a2" providerId="ADAL" clId="{F697E282-ADDE-48CD-BF1D-FA68B69FCA67}" dt="2024-03-29T19:17:03.826" v="2126" actId="5793"/>
          <ac:spMkLst>
            <pc:docMk/>
            <pc:sldMk cId="213899302" sldId="732"/>
            <ac:spMk id="7" creationId="{2A446B23-7487-428F-ADD1-B61410181D04}"/>
          </ac:spMkLst>
        </pc:spChg>
      </pc:sldChg>
      <pc:sldChg chg="addSp delSp modSp add mod">
        <pc:chgData name="Krisha Charbonneau" userId="1f1a13f7-dd00-4ee3-8235-2bb9154833a2" providerId="ADAL" clId="{F697E282-ADDE-48CD-BF1D-FA68B69FCA67}" dt="2024-03-29T19:26:45.289" v="2363" actId="1076"/>
        <pc:sldMkLst>
          <pc:docMk/>
          <pc:sldMk cId="541544236" sldId="734"/>
        </pc:sldMkLst>
        <pc:spChg chg="del mod">
          <ac:chgData name="Krisha Charbonneau" userId="1f1a13f7-dd00-4ee3-8235-2bb9154833a2" providerId="ADAL" clId="{F697E282-ADDE-48CD-BF1D-FA68B69FCA67}" dt="2024-03-29T19:26:30.479" v="2357" actId="478"/>
          <ac:spMkLst>
            <pc:docMk/>
            <pc:sldMk cId="541544236" sldId="734"/>
            <ac:spMk id="5" creationId="{61EFEE78-E9CB-44D8-A1C7-3A4128AC2AB1}"/>
          </ac:spMkLst>
        </pc:spChg>
        <pc:spChg chg="mod">
          <ac:chgData name="Krisha Charbonneau" userId="1f1a13f7-dd00-4ee3-8235-2bb9154833a2" providerId="ADAL" clId="{F697E282-ADDE-48CD-BF1D-FA68B69FCA67}" dt="2024-03-29T19:26:17.586" v="2354" actId="20577"/>
          <ac:spMkLst>
            <pc:docMk/>
            <pc:sldMk cId="541544236" sldId="734"/>
            <ac:spMk id="7" creationId="{2A446B23-7487-428F-ADD1-B61410181D04}"/>
          </ac:spMkLst>
        </pc:spChg>
        <pc:picChg chg="add mod">
          <ac:chgData name="Krisha Charbonneau" userId="1f1a13f7-dd00-4ee3-8235-2bb9154833a2" providerId="ADAL" clId="{F697E282-ADDE-48CD-BF1D-FA68B69FCA67}" dt="2024-03-29T19:26:45.289" v="2363" actId="1076"/>
          <ac:picMkLst>
            <pc:docMk/>
            <pc:sldMk cId="541544236" sldId="734"/>
            <ac:picMk id="3" creationId="{19AE203E-0208-3865-EE01-6BF061E44B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915C4-4C81-49A2-9D05-A35398D151E4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C2C93-87D7-4414-BE1C-60EB7948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0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79E6-2740-3ABA-CA61-F74580887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115CB-8E58-78A5-C607-D0114AC6E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DD5B7-FBA1-F747-B6A0-9FB9DCB3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0CE5E-2E75-87DA-79B9-0E0D2F51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D6D54-F5CC-E03A-26C0-341C47FC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ACDA-D5F9-6644-F9A6-44496E70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22EE4-29C0-5D26-24D2-0582E71EC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B7120-4E99-2B46-A599-0A85D089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65B5-2636-2375-DC26-CB9AB011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1298C-8B48-084B-8895-006C05D2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2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B0DA7-FD6A-9710-16D4-FA5DCC925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A16B4-C72F-C03A-BD0D-7CBDD762E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7B9FB-CE56-8DD7-D12A-5DD16BF1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56FAB-31E8-BB8E-4384-D57ABA49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7A69-001D-17A9-8354-5DB46FF5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46F8-BED1-B56D-EF6A-A67E868D5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03985-FA80-D450-C61D-BE8CAD0C5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7082D-5D31-0ED9-23E9-1E61C5F1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7F2CB-0498-7929-A639-687FB2F2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F18C-A27E-0E4F-32FB-D3B2E828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1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2354-4591-CA65-84B4-A33107B4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8DC37-F5D2-3D8C-93E9-4179F619F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6CAE5-008B-C060-BEE4-0E67C2FA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10243-7598-3501-7F1E-18F0DED0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1811E-BAF0-BE05-44AC-884418BB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1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7950-7E9C-8739-2A64-7382B12C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89182-9A80-5D3C-8252-38DDB2A32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032-EBD3-68F7-CC52-7DA0A31B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D1D15-F084-A707-B2E0-9AC4A9A1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9117E-1FC4-A36B-BD21-E6C95504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08A9-27C6-EBCB-59F2-9E35DFEB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F673-CCEF-0830-0690-E123923ED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8326E-E1F8-742D-A04F-1F0D1872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47FB8-C4F1-0980-E6D8-5C081836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1E8C2-AD62-4F60-C67A-1ECF75F0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930CE-850B-7FA8-0350-8E77A610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9F00-BC24-0AE9-4524-F6A84FAD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27F8B-1D03-6F35-7834-0586F2F78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E2C65-821D-7A5F-53D8-4A5E8ABB9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44958-9B0C-FAA6-8B77-C417ADA98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369E0-1337-EF39-B7B6-8093FCDEB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F964C-14C3-E1A3-733D-B057BD26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0039A-AEC5-F0E3-BC15-6F2B4FE0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28083-3109-C72A-E61C-C884F806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6837-CF0A-03BB-194D-A7C1BEC6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632A9-B014-F370-9C3C-A76F0405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224AF-CDEA-AF30-43BE-191ABCD1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187F9-DC4C-777A-AFE1-C225D41F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8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6E222-FF53-DBC7-2CDF-4EE0A1F3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996D1-C078-B599-F955-FFAABC56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8D19A-F4D9-0DA6-2E0E-0B5F7690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9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638E-2E74-DE5D-9262-BA193E75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E73F1-0BEC-8F70-D8A7-8EDB2F573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39480-5336-7FA8-2F8C-65790663A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C2E27-41C0-C161-DA6E-801F5032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09F5B-4EB4-732D-842C-0758FAAA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3BB3-D086-8ED4-D946-BFE25FFE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86CB-C80D-E420-65BD-425CBECE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FCE1-6361-8041-8A36-D73CE20E5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45919-A283-D0E9-70A0-4D65858A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6C677-CE4C-0CE1-9345-44CB8C3D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710A-47C9-5146-FFC7-026B61EE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25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6A2A-1700-455C-1D5C-38192610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928A5-75DF-F47D-99D0-D494C0096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42E45-DDCD-3EB2-21AE-43AC43D89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81E13-AF33-8755-07E2-0484459C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C5280-695E-9893-EB5F-D7796041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5124B-601A-2EA3-1206-3D6B56FB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8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5002-4BA9-6215-418A-E57A3D0E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0FD7E-7A81-5431-FCFF-DDE2865DA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15B76-B0A8-E4CB-4306-23579C92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62398-CE12-A9FE-7146-865AAFAA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DF13D-8A41-3F28-2511-7196D3E7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5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4219F-8F2B-0C1A-02F2-52A702A2A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7030B-FD90-15F9-85D6-EB3EDEF7B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E9AA1-7BF1-DEB5-B9F1-2D0C49B7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49EB8-936E-E8F0-0662-E53B1630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B671C-9203-B88B-F9CF-61000ADC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D0C7-810D-79BD-245C-4964EE7F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83B31-0487-80C4-7CF2-527BA47E5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DD55-E36E-3497-022C-79018D4B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F0590-E528-DF6F-6C7D-E12F2C56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A298-028B-FA5D-65A5-9AEF6500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F9E0-EB74-C727-F8F9-7C902122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BDF1C-DCA9-A0BF-FB89-6A28F2E25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AB93F-10DA-0080-1401-27FA919E5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B04DD-3CEE-313B-05E3-AF7CBF71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B601F-2924-9781-5324-B7EFB693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B5269-963D-C88A-ACF9-44B932F8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5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9218-CCB3-6EA4-49E1-1267FF32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9CD6E-B774-5F28-6BF0-090891726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695CA-95B6-575A-475E-08AC7B608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F42AF-06C5-6477-1334-4818879F1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CE77-D2FD-1FEF-A217-821161FCE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E1D1A-DF56-0420-3DA8-79EE328B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A47A0-80E7-B882-512E-5191F6A3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0781D-13B9-9D92-7EFA-95065229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1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40A8-B845-5517-5C94-A4024011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15287-01CF-9EA1-3C31-D9F4960D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8E52E-6721-574A-A59C-659369C7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41F20-9FD9-E9C1-DB47-2BF68F72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BFF74-5C31-24DD-DF41-85FFF5F8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8E95F-51DC-1419-2C32-95A2D331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07BCF-41B4-5C4B-0C52-8AF28315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3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EFA9-70DD-AE53-6605-8F91097E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CB54D-B60A-631A-25A4-C1DC622C7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82C8A-8E18-F3B2-A47C-B432B474A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B01F9-77FD-F408-6389-6811F981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5BDC0-9FCD-628E-7870-FAB91EBD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E210D-F8BB-42A3-97F7-A9F1E132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8B15-826D-E393-3646-A7BBD5CB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D66CD1-9392-052C-153B-5CD846E90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65DEA-3C96-01EC-F068-ECF8F00F0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515F0-02DC-FFDC-B18D-8DCFE981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85AAF-1080-72AE-C7E0-32F9B5B5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D9F63-A020-3D8D-0AB3-5A871A2D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8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1606A-5624-3002-3D5D-7946D65D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761E5-8136-FA91-4DDF-5B3CC95B5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A573F-049B-80CF-A8FE-FCF7124D0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DB2D-80CD-46EC-94D4-E2D368DCE27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5E96-B1F6-1C92-CF56-15ED46949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A6BF9-E24F-1B6E-F89A-3127C29EA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3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07F25-0AAA-1905-18DF-8E432B21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487B1-DA9F-F0D5-E7F8-C0368DB8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A621-D8AE-084E-ABCA-DD2C44EB6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749D-1EF1-4F09-ADDD-B5887DF648C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3149B-3857-DA69-D701-3819C59A8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552E3-EE1E-F091-FD06-5A760FDAB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2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D5C-086A-684C-FF5F-1C738BDF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8051" y="743447"/>
            <a:ext cx="4638674" cy="259846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rgbClr val="006600"/>
                </a:solidFill>
                <a:latin typeface="Agency FB" panose="020B0503020202020204" pitchFamily="34" charset="0"/>
              </a:rPr>
              <a:t>SENIORS</a:t>
            </a:r>
            <a:br>
              <a:rPr lang="en-US" sz="72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r>
              <a:rPr lang="en-US" sz="7200" b="1" dirty="0">
                <a:solidFill>
                  <a:srgbClr val="006600"/>
                </a:solidFill>
                <a:latin typeface="Agency FB" panose="020B0503020202020204" pitchFamily="34" charset="0"/>
              </a:rPr>
              <a:t>HOMEROOM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3B619-E6AE-5F16-F5F4-5E8D526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8050" y="3838756"/>
            <a:ext cx="4857750" cy="227579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6600"/>
                </a:solidFill>
              </a:rPr>
              <a:t>April 8</a:t>
            </a:r>
            <a:r>
              <a:rPr lang="en-US" sz="3200" b="1" baseline="30000" dirty="0">
                <a:solidFill>
                  <a:srgbClr val="006600"/>
                </a:solidFill>
              </a:rPr>
              <a:t>th</a:t>
            </a:r>
            <a:r>
              <a:rPr lang="en-US" sz="3200" b="1" dirty="0">
                <a:solidFill>
                  <a:srgbClr val="006600"/>
                </a:solidFill>
              </a:rPr>
              <a:t>, 2024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C2EDAF-A4FA-A468-A4FB-D18CDFFA3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>
          <a:xfrm>
            <a:off x="721360" y="896524"/>
            <a:ext cx="5540021" cy="54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4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you’re struggling to stay motivated… remember – education pays!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0" i="0" dirty="0">
                <a:solidFill>
                  <a:srgbClr val="333333"/>
                </a:solidFill>
                <a:effectLst/>
              </a:rPr>
              <a:t>In 2022 - workers age 25 and over made $853 per week, or just over 25 percent more than those who didn’t finish high school.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0" i="0" dirty="0">
                <a:solidFill>
                  <a:srgbClr val="333333"/>
                </a:solidFill>
                <a:effectLst/>
              </a:rPr>
              <a:t>and earnings improved with every level of education completed.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52475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And one more thing…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C8D5C-086A-684C-FF5F-1C738BDF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1097676"/>
            <a:ext cx="6760200" cy="5313284"/>
          </a:xfrm>
        </p:spPr>
        <p:txBody>
          <a:bodyPr anchor="t">
            <a:normAutofit/>
          </a:bodyPr>
          <a:lstStyle/>
          <a:p>
            <a:pPr algn="l"/>
            <a:br>
              <a:rPr lang="en-US" sz="4000" b="1" dirty="0">
                <a:solidFill>
                  <a:schemeClr val="tx2"/>
                </a:solidFill>
                <a:latin typeface="Agency FB" panose="020B0503020202020204" pitchFamily="34" charset="0"/>
              </a:rPr>
            </a:br>
            <a:br>
              <a:rPr lang="en-US" sz="4000" b="1" dirty="0">
                <a:solidFill>
                  <a:schemeClr val="tx2"/>
                </a:solidFill>
                <a:latin typeface="Agency FB" panose="020B0503020202020204" pitchFamily="34" charset="0"/>
              </a:rPr>
            </a:br>
            <a:endParaRPr lang="en-US" sz="4000" b="1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3B619-E6AE-5F16-F5F4-5E8D526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760" y="294944"/>
            <a:ext cx="9681521" cy="733031"/>
          </a:xfrm>
        </p:spPr>
        <p:txBody>
          <a:bodyPr anchor="b"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WHY HIGH SCHOOL?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5B8C061-151C-1225-7122-455C4071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27" y="893813"/>
            <a:ext cx="10978095" cy="62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2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you say “I don’t get paid to go to school…”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Actually you do… you will get paid more and have more opportunity with a more education!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want you to graduate!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(and we’re here to help you do that!)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52475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Why are we telling you this?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7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End of Q3 – get those assessments and assignments DONE this WEEK!</a:t>
            </a:r>
            <a:b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</a:br>
            <a:endParaRPr lang="en-US" sz="30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Monday April 15</a:t>
            </a:r>
            <a:r>
              <a:rPr lang="en-US" sz="3000" b="1" i="1" baseline="30000" dirty="0">
                <a:solidFill>
                  <a:srgbClr val="006600"/>
                </a:solidFill>
                <a:latin typeface="Calibri" panose="020F0502020204030204"/>
              </a:rPr>
              <a:t>th</a:t>
            </a: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 – SENIOR CLASS MTG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Senior All</a:t>
            </a: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-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nighter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PROM info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Fines and Fees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 and Gown</a:t>
            </a:r>
          </a:p>
          <a:p>
            <a:pPr lvl="1">
              <a:spcBef>
                <a:spcPts val="1000"/>
              </a:spcBef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52475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What’s coming up…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Friday April 19</a:t>
            </a:r>
            <a:r>
              <a:rPr lang="en-US" sz="3000" b="1" i="1" baseline="30000" dirty="0">
                <a:solidFill>
                  <a:srgbClr val="006600"/>
                </a:solidFill>
                <a:latin typeface="Calibri" panose="020F0502020204030204"/>
              </a:rPr>
              <a:t>th</a:t>
            </a: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 – Spring Fling MIXER! 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			8 – 10 PM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May 4</a:t>
            </a:r>
            <a:r>
              <a:rPr lang="en-US" sz="3000" b="1" i="1" baseline="30000" dirty="0">
                <a:solidFill>
                  <a:srgbClr val="006600"/>
                </a:solidFill>
                <a:latin typeface="Calibri" panose="020F0502020204030204"/>
              </a:rPr>
              <a:t>th</a:t>
            </a: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 – PROM! 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US" sz="30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6</a:t>
            </a:r>
            <a:r>
              <a:rPr kumimoji="0" lang="en-US" sz="3000" b="1" i="1" u="none" strike="noStrike" kern="1200" cap="none" spc="0" normalizeH="0" baseline="30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AP tests start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US" sz="30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52475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What’s coming up…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8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52475" y="257148"/>
            <a:ext cx="10687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12621F"/>
                </a:solidFill>
                <a:latin typeface="Agency FB" panose="020B0503020202020204" pitchFamily="34" charset="0"/>
              </a:rPr>
              <a:t>Want to have your photos in the senior slide show?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Use this QR code!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AE203E-0208-3865-EE01-6BF061E4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777" y="3461532"/>
            <a:ext cx="2594641" cy="29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4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-322243" y="2400960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Finish Strong Seniors!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D5C-086A-684C-FF5F-1C738BDF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232" y="804672"/>
            <a:ext cx="5111877" cy="4187952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006600"/>
                </a:solidFill>
                <a:latin typeface="Agency FB" panose="020B0503020202020204" pitchFamily="34" charset="0"/>
              </a:rPr>
              <a:t>Agenda: </a:t>
            </a:r>
            <a:br>
              <a:rPr lang="en-US" sz="54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br>
              <a:rPr lang="en-US" sz="54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  <a:t>1. Diploma name check</a:t>
            </a:r>
            <a:b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  <a:t>2. Resumes and HSBP</a:t>
            </a:r>
            <a:b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  <a:t>3. Cap and Gowns</a:t>
            </a:r>
            <a:b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  <a:t>4. Grade Check</a:t>
            </a:r>
            <a:b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  <a:t>5. End of Q3, Start of Q4 plan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C2EDAF-A4FA-A468-A4FB-D18CDFFA3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>
          <a:xfrm>
            <a:off x="721360" y="896524"/>
            <a:ext cx="5540021" cy="54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1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86968" y="1508760"/>
            <a:ext cx="7999856" cy="5092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</a:rPr>
              <a:t>A member of your senior team: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Ms. Aaliyah, Mrs. </a:t>
            </a: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</a:rPr>
              <a:t>Filippini, Ms. Charbonneau, or Beau will be coming to your homeroom class at some point to verify your name for your diploma.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</a:rPr>
              <a:t>We want to make sure it’s correct in the graduation program and your actual diploma.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</a:rPr>
              <a:t>You can also check outside the counseling office.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u="sng" dirty="0">
                <a:solidFill>
                  <a:srgbClr val="333333"/>
                </a:solidFill>
                <a:latin typeface="Tahoma" panose="020B0604030504040204" pitchFamily="34" charset="0"/>
              </a:rPr>
              <a:t>IF it is NOT correct, let us know ASAP!</a:t>
            </a:r>
            <a:endParaRPr lang="en-US" b="1" i="0" u="sng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435139" y="331039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Verify your name for you diploma…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2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86968" y="1508760"/>
            <a:ext cx="7999856" cy="5092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</a:rPr>
              <a:t>Have you completed AND TURNED IN your resume and HSBP?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i="0" u="sng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u="sng" dirty="0">
                <a:solidFill>
                  <a:srgbClr val="333333"/>
                </a:solidFill>
                <a:latin typeface="Tahoma" panose="020B0604030504040204" pitchFamily="34" charset="0"/>
              </a:rPr>
              <a:t>Your homeroom teacher has a list  - make sure you have these two graduation requirements DONE!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</a:rPr>
              <a:t>If not, Ms. Aaliyah will be calling you down to complete them next week. </a:t>
            </a:r>
            <a:endParaRPr lang="en-US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435139" y="331039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Resume and HSBP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2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86968" y="1508760"/>
            <a:ext cx="7999856" cy="5092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</a:rPr>
              <a:t>Have you ordered your Cap and Gown?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</a:rPr>
              <a:t>Do you still need a Cap and Gown?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</a:rPr>
              <a:t>These will be distributed on Wednesday May 29</a:t>
            </a:r>
            <a:r>
              <a:rPr lang="en-US" sz="2400" baseline="30000" dirty="0">
                <a:solidFill>
                  <a:srgbClr val="333333"/>
                </a:solidFill>
                <a:latin typeface="Tahoma" panose="020B0604030504040204" pitchFamily="34" charset="0"/>
              </a:rPr>
              <a:t>th</a:t>
            </a: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</a:rPr>
              <a:t> at lunches.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</a:rPr>
              <a:t>If you need a Cap and Gown – please see Beau. </a:t>
            </a:r>
            <a:endParaRPr lang="en-US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435139" y="331039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Cap and Gown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1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There are 43 days left of school for Seniors….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4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 Q3 ends this FRIDAY –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4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Do NOT wait until the last moment to get your grades up!</a:t>
            </a:r>
            <a:endParaRPr lang="en-US" sz="26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52475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Finish Strong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1. Attendance – be here!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2. Ask for help! – we want you to be successful.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4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3. Practice good habits – </a:t>
            </a:r>
            <a:r>
              <a:rPr lang="en-US" sz="2400" b="1" i="1" dirty="0">
                <a:solidFill>
                  <a:srgbClr val="006600"/>
                </a:solidFill>
                <a:latin typeface="Calibri" panose="020F0502020204030204"/>
              </a:rPr>
              <a:t>turn in work on time, study for tests, complete assignments.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i="1" dirty="0">
                <a:solidFill>
                  <a:srgbClr val="006600"/>
                </a:solidFill>
                <a:latin typeface="Calibri" panose="020F0502020204030204"/>
              </a:rPr>
              <a:t>DON’T Procrastinate!!!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52475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12621F"/>
                </a:solidFill>
                <a:latin typeface="Agency FB" panose="020B0503020202020204" pitchFamily="34" charset="0"/>
              </a:rPr>
              <a:t>3 Key ideas to help you Graduate…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12621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Ask for help! – we want you to be graduate.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4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2. Take the time – it’s worth it!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i="1" dirty="0">
                <a:solidFill>
                  <a:srgbClr val="006600"/>
                </a:solidFill>
                <a:latin typeface="Calibri" panose="020F0502020204030204"/>
              </a:rPr>
              <a:t> - Stay 15 minutes after school to get help from a teacher.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i="1" dirty="0">
                <a:solidFill>
                  <a:srgbClr val="006600"/>
                </a:solidFill>
                <a:latin typeface="Calibri" panose="020F0502020204030204"/>
              </a:rPr>
              <a:t> - Ask for help from the HUB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i="1" dirty="0">
                <a:solidFill>
                  <a:srgbClr val="006600"/>
                </a:solidFill>
                <a:latin typeface="Calibri" panose="020F0502020204030204"/>
              </a:rPr>
              <a:t>- Complete your </a:t>
            </a:r>
            <a:r>
              <a:rPr lang="en-US" sz="2400" b="1" i="1" dirty="0" err="1">
                <a:solidFill>
                  <a:srgbClr val="006600"/>
                </a:solidFill>
                <a:latin typeface="Calibri" panose="020F0502020204030204"/>
              </a:rPr>
              <a:t>iCAN</a:t>
            </a:r>
            <a:endParaRPr lang="en-US" sz="24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52475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Have an F? Are you in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iCAN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? 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6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C8D5C-086A-684C-FF5F-1C738BDF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GRADE CHECK!</a:t>
            </a: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Are you passing all classes? </a:t>
            </a: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Check your PowerSchool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C2EDAF-A4FA-A468-A4FB-D18CDFFA3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74833" y="643466"/>
            <a:ext cx="5585666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575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Agency FB</vt:lpstr>
      <vt:lpstr>Arial</vt:lpstr>
      <vt:lpstr>Calibri</vt:lpstr>
      <vt:lpstr>Calibri Light</vt:lpstr>
      <vt:lpstr>Tahoma</vt:lpstr>
      <vt:lpstr>Office Theme</vt:lpstr>
      <vt:lpstr>1_Office Theme</vt:lpstr>
      <vt:lpstr>SENIORS HOMEROOM </vt:lpstr>
      <vt:lpstr>Agenda:   1. Diploma name check 2. Resumes and HSBP 3. Cap and Gowns 4. Grade Check 5. End of Q3, Start of Q4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 CHECK!  Are you passing all classes?   Check your PowerSchool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STUDY HABITS</dc:title>
  <dc:creator>Krisha Charbonneau</dc:creator>
  <cp:lastModifiedBy>Krisha Charbonneau</cp:lastModifiedBy>
  <cp:revision>4</cp:revision>
  <dcterms:created xsi:type="dcterms:W3CDTF">2023-09-11T13:04:20Z</dcterms:created>
  <dcterms:modified xsi:type="dcterms:W3CDTF">2024-03-29T19:26:48Z</dcterms:modified>
</cp:coreProperties>
</file>